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14400" y="1544760"/>
            <a:ext cx="7314840" cy="1154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14400" y="2769840"/>
            <a:ext cx="731484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914400" y="4618800"/>
            <a:ext cx="731484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1544760"/>
            <a:ext cx="7314840" cy="1154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14400" y="2769840"/>
            <a:ext cx="356940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62720" y="2769840"/>
            <a:ext cx="356940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62720" y="4618800"/>
            <a:ext cx="356940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914400" y="4618800"/>
            <a:ext cx="356940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4400" y="1544760"/>
            <a:ext cx="7314840" cy="1154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4400" y="2769840"/>
            <a:ext cx="7314840" cy="353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914400" y="2769840"/>
            <a:ext cx="7314840" cy="353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" name="Pictur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2353680" y="2769480"/>
            <a:ext cx="4435560" cy="3539160"/>
          </a:xfrm>
          <a:prstGeom prst="rect">
            <a:avLst/>
          </a:prstGeom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2353680" y="2769480"/>
            <a:ext cx="4435560" cy="353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11/20/2017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smtClean="0">
                <a:solidFill>
                  <a:srgbClr val="FFFFFF"/>
                </a:solidFill>
                <a:latin typeface="Arial"/>
              </a:rPr>
              <a:t>11/16/17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A5E43B-F3A0-4BB7-9931-F74A1E33913B}" type="slidenum">
              <a:rPr lang="en-US" sz="1200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smtClean="0">
                <a:solidFill>
                  <a:srgbClr val="FFFFFF"/>
                </a:solidFill>
                <a:latin typeface="Arial"/>
              </a:rPr>
              <a:t>11/16/17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A5E43B-F3A0-4BB7-9931-F74A1E33913B}" type="slidenum">
              <a:rPr lang="en-US" sz="1200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smtClean="0">
                <a:solidFill>
                  <a:srgbClr val="FFFFFF"/>
                </a:solidFill>
                <a:latin typeface="Arial"/>
              </a:rPr>
              <a:t>11/16/17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A5E43B-F3A0-4BB7-9931-F74A1E33913B}" type="slidenum">
              <a:rPr lang="en-US" sz="1200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smtClean="0">
                <a:solidFill>
                  <a:srgbClr val="FFFFFF"/>
                </a:solidFill>
                <a:latin typeface="Arial"/>
              </a:rPr>
              <a:t>11/16/17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A5E43B-F3A0-4BB7-9931-F74A1E33913B}" type="slidenum">
              <a:rPr lang="en-US" sz="1200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smtClean="0">
                <a:solidFill>
                  <a:srgbClr val="FFFFFF"/>
                </a:solidFill>
                <a:latin typeface="Arial"/>
              </a:rPr>
              <a:t>11/16/17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A5E43B-F3A0-4BB7-9931-F74A1E33913B}" type="slidenum">
              <a:rPr lang="en-US" sz="1200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1544760"/>
            <a:ext cx="7314840" cy="1154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914400" y="2769840"/>
            <a:ext cx="7314840" cy="35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smtClean="0">
                <a:solidFill>
                  <a:srgbClr val="FFFFFF"/>
                </a:solidFill>
                <a:latin typeface="Arial"/>
              </a:rPr>
              <a:t>11/16/17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A5E43B-F3A0-4BB7-9931-F74A1E33913B}" type="slidenum">
              <a:rPr lang="en-US" sz="1200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smtClean="0">
                <a:solidFill>
                  <a:srgbClr val="FFFFFF"/>
                </a:solidFill>
                <a:latin typeface="Arial"/>
              </a:rPr>
              <a:t>11/16/17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A5E43B-F3A0-4BB7-9931-F74A1E33913B}" type="slidenum">
              <a:rPr lang="en-US" sz="1200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smtClean="0">
                <a:solidFill>
                  <a:srgbClr val="FFFFFF"/>
                </a:solidFill>
                <a:latin typeface="Arial"/>
              </a:rPr>
              <a:t>11/16/17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A5E43B-F3A0-4BB7-9931-F74A1E33913B}" type="slidenum">
              <a:rPr lang="en-US" sz="1200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smtClean="0">
                <a:solidFill>
                  <a:srgbClr val="FFFFFF"/>
                </a:solidFill>
                <a:latin typeface="Arial"/>
              </a:rPr>
              <a:t>11/16/17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A5E43B-F3A0-4BB7-9931-F74A1E33913B}" type="slidenum">
              <a:rPr lang="en-US" sz="1200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14400" y="1544760"/>
            <a:ext cx="7314840" cy="1154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914400" y="2769840"/>
            <a:ext cx="731484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914400" y="4618800"/>
            <a:ext cx="731484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14400" y="1544760"/>
            <a:ext cx="7314840" cy="1154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914400" y="2769840"/>
            <a:ext cx="356940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2720" y="2769840"/>
            <a:ext cx="356940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914400" y="4618800"/>
            <a:ext cx="731484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1544760"/>
            <a:ext cx="7314840" cy="1154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769840"/>
            <a:ext cx="7314840" cy="353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1544760"/>
            <a:ext cx="7314840" cy="1154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400" y="2769840"/>
            <a:ext cx="3569400" cy="353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62720" y="2769840"/>
            <a:ext cx="3569400" cy="353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1544760"/>
            <a:ext cx="7314840" cy="1154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914400" y="1544760"/>
            <a:ext cx="7314840" cy="5349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1544760"/>
            <a:ext cx="7314840" cy="1154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400" y="2769840"/>
            <a:ext cx="356940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914400" y="4618800"/>
            <a:ext cx="356940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62720" y="2769840"/>
            <a:ext cx="3569400" cy="353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1544760"/>
            <a:ext cx="7314840" cy="1154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14400" y="2769840"/>
            <a:ext cx="3569400" cy="3539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62720" y="2769840"/>
            <a:ext cx="356940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62720" y="4618800"/>
            <a:ext cx="356940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4400" y="1544760"/>
            <a:ext cx="7314840" cy="1154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14400" y="2769840"/>
            <a:ext cx="356940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62720" y="2769840"/>
            <a:ext cx="356940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914400" y="4618800"/>
            <a:ext cx="7314840" cy="1688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8435160" y="573840"/>
            <a:ext cx="86040" cy="572040"/>
          </a:xfrm>
          <a:prstGeom prst="rect">
            <a:avLst/>
          </a:prstGeom>
          <a:solidFill>
            <a:srgbClr val="FF8600"/>
          </a:solidFill>
          <a:ln w="19080">
            <a:noFill/>
          </a:ln>
        </p:spPr>
      </p:sp>
      <p:sp>
        <p:nvSpPr>
          <p:cNvPr id="8" name="CustomShape 2"/>
          <p:cNvSpPr/>
          <p:nvPr/>
        </p:nvSpPr>
        <p:spPr>
          <a:xfrm>
            <a:off x="8569440" y="573840"/>
            <a:ext cx="575640" cy="572040"/>
          </a:xfrm>
          <a:prstGeom prst="rect">
            <a:avLst/>
          </a:prstGeom>
          <a:solidFill>
            <a:srgbClr val="FF8600"/>
          </a:solidFill>
          <a:ln w="19080">
            <a:noFill/>
          </a:ln>
        </p:spPr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914400" y="2516760"/>
            <a:ext cx="7314840" cy="25945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800">
                <a:solidFill>
                  <a:srgbClr val="FF8600"/>
                </a:solidFill>
                <a:latin typeface="Arial"/>
              </a:rPr>
              <a:t>Click to edit the title text formatClick to edit Master title style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007680" y="548640"/>
            <a:ext cx="1188720" cy="29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Arial"/>
              </a:rPr>
              <a:t>11/16/17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314480" y="548640"/>
            <a:ext cx="940680" cy="3013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5342615-9BFC-4955-B169-90E77DA036B5}" type="slidenum">
              <a:rPr lang="en-US" sz="1200">
                <a:solidFill>
                  <a:srgbClr val="FFFFFF"/>
                </a:solidFill>
                <a:latin typeface="Arial"/>
              </a:rPr>
              <a:t>‹#›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6008760" y="856080"/>
            <a:ext cx="2246040" cy="300960"/>
          </a:xfrm>
          <a:prstGeom prst="rect">
            <a:avLst/>
          </a:prstGeom>
        </p:spPr>
        <p:txBody>
          <a:bodyPr tIns="0"/>
          <a:lstStyle/>
          <a:p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smtClean="0">
                <a:solidFill>
                  <a:srgbClr val="FFFFFF"/>
                </a:solidFill>
                <a:latin typeface="Arial"/>
              </a:rPr>
              <a:t>11/16/17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45342615-9BFC-4955-B169-90E77DA036B5}" type="slidenum">
              <a:rPr lang="en-US" sz="1200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914400" y="2516760"/>
            <a:ext cx="7314840" cy="2594520"/>
          </a:xfrm>
          <a:prstGeom prst="rect">
            <a:avLst/>
          </a:prstGeom>
        </p:spPr>
        <p:txBody>
          <a:bodyPr anchor="b"/>
          <a:lstStyle/>
          <a:p>
            <a:endParaRPr dirty="0"/>
          </a:p>
        </p:txBody>
      </p:sp>
      <p:sp>
        <p:nvSpPr>
          <p:cNvPr id="209" name="TextShape 2"/>
          <p:cNvSpPr txBox="1"/>
          <p:nvPr/>
        </p:nvSpPr>
        <p:spPr>
          <a:xfrm>
            <a:off x="914400" y="5166360"/>
            <a:ext cx="7314840" cy="1144440"/>
          </a:xfrm>
          <a:prstGeom prst="rect">
            <a:avLst/>
          </a:prstGeom>
        </p:spPr>
        <p:txBody>
          <a:bodyPr/>
          <a:lstStyle/>
          <a:p>
            <a:pPr algn="ctr"/>
            <a:endParaRPr dirty="0"/>
          </a:p>
        </p:txBody>
      </p:sp>
      <p:pic>
        <p:nvPicPr>
          <p:cNvPr id="21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11" name="CustomShape 3"/>
          <p:cNvSpPr/>
          <p:nvPr/>
        </p:nvSpPr>
        <p:spPr>
          <a:xfrm>
            <a:off x="228600" y="1295280"/>
            <a:ext cx="8686440" cy="210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600" dirty="0">
                <a:solidFill>
                  <a:srgbClr val="FF0000"/>
                </a:solidFill>
                <a:latin typeface="Arial"/>
              </a:rPr>
              <a:t>Weathering and Erosion     </a:t>
            </a:r>
            <a:endParaRPr dirty="0"/>
          </a:p>
        </p:txBody>
      </p:sp>
      <p:sp>
        <p:nvSpPr>
          <p:cNvPr id="212" name="CustomShape 4"/>
          <p:cNvSpPr/>
          <p:nvPr/>
        </p:nvSpPr>
        <p:spPr>
          <a:xfrm>
            <a:off x="5867280" y="4246560"/>
            <a:ext cx="304776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B0F0"/>
                </a:solidFill>
                <a:latin typeface="Arial"/>
              </a:rPr>
              <a:t>By: Layla, </a:t>
            </a:r>
            <a:r>
              <a:rPr lang="en-US" sz="2400" dirty="0" err="1">
                <a:solidFill>
                  <a:srgbClr val="00B0F0"/>
                </a:solidFill>
                <a:latin typeface="Arial"/>
              </a:rPr>
              <a:t>Raissa</a:t>
            </a:r>
            <a:r>
              <a:rPr lang="en-US" sz="2400" dirty="0">
                <a:solidFill>
                  <a:srgbClr val="00B0F0"/>
                </a:solidFill>
                <a:latin typeface="Arial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914400" y="1544760"/>
            <a:ext cx="7314840" cy="1153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000" dirty="0" smtClean="0">
                <a:solidFill>
                  <a:schemeClr val="tx2"/>
                </a:solidFill>
                <a:latin typeface="Arial"/>
              </a:rPr>
              <a:t>Ice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914400" y="2560320"/>
            <a:ext cx="7314840" cy="16880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000" dirty="0">
                <a:latin typeface="Arial"/>
              </a:rPr>
              <a:t>Ice builds up in valley as it build up the pressure will continua and turn the snow to ice, which </a:t>
            </a:r>
            <a:r>
              <a:rPr lang="en-US" sz="2000" dirty="0" smtClean="0">
                <a:latin typeface="Arial"/>
              </a:rPr>
              <a:t>transforms </a:t>
            </a:r>
            <a:r>
              <a:rPr lang="en-US" sz="2000" dirty="0">
                <a:latin typeface="Arial"/>
              </a:rPr>
              <a:t>to glacier.</a:t>
            </a:r>
            <a:endParaRPr dirty="0"/>
          </a:p>
        </p:txBody>
      </p:sp>
      <p:sp>
        <p:nvSpPr>
          <p:cNvPr id="263" name="TextShape 3"/>
          <p:cNvSpPr txBox="1"/>
          <p:nvPr/>
        </p:nvSpPr>
        <p:spPr>
          <a:xfrm>
            <a:off x="914400" y="3615480"/>
            <a:ext cx="7314840" cy="16880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000" dirty="0">
                <a:latin typeface="Arial"/>
              </a:rPr>
              <a:t>Glacier can leave large, separate boulders in areas where they would not usually be.</a:t>
            </a:r>
            <a:endParaRPr dirty="0"/>
          </a:p>
          <a:p>
            <a:pPr>
              <a:buSzPct val="45000"/>
              <a:buFont typeface="StarSymbol"/>
              <a:buChar char=""/>
            </a:pPr>
            <a:r>
              <a:rPr lang="en-US" sz="2000" dirty="0">
                <a:latin typeface="Arial"/>
              </a:rPr>
              <a:t>These out-of-place boulders are called </a:t>
            </a:r>
            <a:r>
              <a:rPr lang="en-US" sz="2000" dirty="0" smtClean="0">
                <a:latin typeface="Arial"/>
              </a:rPr>
              <a:t>erratic's.</a:t>
            </a:r>
            <a:endParaRPr dirty="0"/>
          </a:p>
          <a:p>
            <a:pPr>
              <a:buSzPct val="45000"/>
              <a:buFont typeface="StarSymbol"/>
              <a:buChar char=""/>
            </a:pPr>
            <a:r>
              <a:rPr lang="en-US" sz="2000" dirty="0">
                <a:latin typeface="Arial"/>
              </a:rPr>
              <a:t> The results of long narrow inlets of the sea are called fiords.</a:t>
            </a:r>
            <a:endParaRPr dirty="0"/>
          </a:p>
          <a:p>
            <a:pPr>
              <a:buSzPct val="45000"/>
              <a:buFont typeface="StarSymbol"/>
              <a:buChar char=""/>
            </a:pPr>
            <a:r>
              <a:rPr lang="en-US" sz="2000" dirty="0">
                <a:latin typeface="Arial"/>
              </a:rPr>
              <a:t>Howe sound and knights inlets are two of the many fiords that are found </a:t>
            </a:r>
            <a:r>
              <a:rPr lang="en-US" sz="2000" dirty="0" smtClean="0">
                <a:latin typeface="Arial"/>
              </a:rPr>
              <a:t>beside </a:t>
            </a:r>
            <a:r>
              <a:rPr lang="en-US" sz="2000" dirty="0">
                <a:latin typeface="Arial"/>
              </a:rPr>
              <a:t>the coast </a:t>
            </a:r>
            <a:r>
              <a:rPr lang="en-US" sz="2000" dirty="0" smtClean="0">
                <a:latin typeface="Arial"/>
              </a:rPr>
              <a:t>land  </a:t>
            </a:r>
            <a:r>
              <a:rPr lang="en-US" sz="2000" dirty="0">
                <a:latin typeface="Arial"/>
              </a:rPr>
              <a:t>of B.C.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6"/>
            <a:ext cx="5867400" cy="1766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486400"/>
            <a:ext cx="2705100" cy="137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914400" y="1544760"/>
            <a:ext cx="7314840" cy="1153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FF8600"/>
                </a:solidFill>
                <a:latin typeface="Arial"/>
              </a:rPr>
              <a:t>Weathering</a:t>
            </a:r>
            <a:endParaRPr dirty="0"/>
          </a:p>
        </p:txBody>
      </p:sp>
      <p:sp>
        <p:nvSpPr>
          <p:cNvPr id="214" name="TextShape 2"/>
          <p:cNvSpPr txBox="1"/>
          <p:nvPr/>
        </p:nvSpPr>
        <p:spPr>
          <a:xfrm>
            <a:off x="914400" y="2769840"/>
            <a:ext cx="7314840" cy="3539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The process that slowly breaks down natural materials.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Weathering can be caused by two forces: Physical force, or chemical reaction.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Weather includes temperature, such as, wind, rain, and snowfall.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1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160" y="4551120"/>
            <a:ext cx="4644360" cy="2285640"/>
          </a:xfrm>
          <a:prstGeom prst="rect">
            <a:avLst/>
          </a:prstGeom>
          <a:ln>
            <a:noFill/>
          </a:ln>
        </p:spPr>
      </p:pic>
      <p:pic>
        <p:nvPicPr>
          <p:cNvPr id="21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43600" y="0"/>
            <a:ext cx="3200040" cy="219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9800" y="1371600"/>
            <a:ext cx="7314840" cy="1293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rgbClr val="FF8600"/>
                </a:solidFill>
                <a:latin typeface="Arial"/>
              </a:rPr>
              <a:t>The weathering that is caused by physical force. 
Physical force can also cause weathering</a:t>
            </a:r>
            <a:r>
              <a:rPr lang="en-US" sz="2000" dirty="0" smtClean="0">
                <a:solidFill>
                  <a:srgbClr val="FF8600"/>
                </a:solidFill>
                <a:latin typeface="Arial"/>
              </a:rPr>
              <a:t>.</a:t>
            </a:r>
            <a:endParaRPr dirty="0"/>
          </a:p>
        </p:txBody>
      </p:sp>
      <p:sp>
        <p:nvSpPr>
          <p:cNvPr id="218" name="TextShape 2"/>
          <p:cNvSpPr txBox="1"/>
          <p:nvPr/>
        </p:nvSpPr>
        <p:spPr>
          <a:xfrm>
            <a:off x="0" y="0"/>
            <a:ext cx="7314840" cy="10980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FFFFFF"/>
                </a:solidFill>
                <a:latin typeface="Arial"/>
              </a:rPr>
              <a:t>Mechanical Weathering</a:t>
            </a:r>
            <a:endParaRPr dirty="0"/>
          </a:p>
        </p:txBody>
      </p:sp>
      <p:pic>
        <p:nvPicPr>
          <p:cNvPr id="219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791320" y="0"/>
            <a:ext cx="3352320" cy="1599840"/>
          </a:xfrm>
          <a:prstGeom prst="rect">
            <a:avLst/>
          </a:prstGeom>
          <a:ln>
            <a:noFill/>
          </a:ln>
        </p:spPr>
      </p:pic>
      <p:sp>
        <p:nvSpPr>
          <p:cNvPr id="220" name="CustomShape 3"/>
          <p:cNvSpPr/>
          <p:nvPr/>
        </p:nvSpPr>
        <p:spPr>
          <a:xfrm>
            <a:off x="533520" y="2209680"/>
            <a:ext cx="693396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FFFFFF"/>
                </a:solidFill>
                <a:latin typeface="Arial"/>
              </a:rPr>
              <a:t>Examples</a:t>
            </a:r>
            <a:endParaRPr/>
          </a:p>
        </p:txBody>
      </p:sp>
      <p:sp>
        <p:nvSpPr>
          <p:cNvPr id="221" name="CustomShape 4"/>
          <p:cNvSpPr/>
          <p:nvPr/>
        </p:nvSpPr>
        <p:spPr>
          <a:xfrm>
            <a:off x="81720" y="3207240"/>
            <a:ext cx="320004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8600"/>
                </a:solidFill>
                <a:latin typeface="Arial"/>
              </a:rPr>
              <a:t>Ice Wedging</a:t>
            </a:r>
            <a:endParaRPr dirty="0"/>
          </a:p>
        </p:txBody>
      </p:sp>
      <p:sp>
        <p:nvSpPr>
          <p:cNvPr id="222" name="CustomShape 5"/>
          <p:cNvSpPr/>
          <p:nvPr/>
        </p:nvSpPr>
        <p:spPr>
          <a:xfrm>
            <a:off x="2324160" y="3207240"/>
            <a:ext cx="224748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8600"/>
                </a:solidFill>
                <a:latin typeface="Arial"/>
              </a:rPr>
              <a:t>Wind</a:t>
            </a:r>
            <a:endParaRPr dirty="0"/>
          </a:p>
        </p:txBody>
      </p:sp>
      <p:sp>
        <p:nvSpPr>
          <p:cNvPr id="223" name="CustomShape 6"/>
          <p:cNvSpPr/>
          <p:nvPr/>
        </p:nvSpPr>
        <p:spPr>
          <a:xfrm>
            <a:off x="3886200" y="3276720"/>
            <a:ext cx="228564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8600"/>
                </a:solidFill>
                <a:latin typeface="Arial"/>
              </a:rPr>
              <a:t>Water/Rocks</a:t>
            </a:r>
            <a:endParaRPr dirty="0"/>
          </a:p>
        </p:txBody>
      </p:sp>
      <p:sp>
        <p:nvSpPr>
          <p:cNvPr id="224" name="CustomShape 7"/>
          <p:cNvSpPr/>
          <p:nvPr/>
        </p:nvSpPr>
        <p:spPr>
          <a:xfrm>
            <a:off x="6324480" y="3276720"/>
            <a:ext cx="251424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8600"/>
                </a:solidFill>
                <a:latin typeface="Arial"/>
              </a:rPr>
              <a:t>Glacier</a:t>
            </a:r>
            <a:endParaRPr dirty="0"/>
          </a:p>
        </p:txBody>
      </p:sp>
      <p:sp>
        <p:nvSpPr>
          <p:cNvPr id="225" name="CustomShape 8"/>
          <p:cNvSpPr/>
          <p:nvPr/>
        </p:nvSpPr>
        <p:spPr>
          <a:xfrm>
            <a:off x="81720" y="3676680"/>
            <a:ext cx="1975320" cy="161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Occurs over and over the cracked rocks, and may break off.</a:t>
            </a:r>
            <a:endParaRPr dirty="0"/>
          </a:p>
        </p:txBody>
      </p:sp>
      <p:sp>
        <p:nvSpPr>
          <p:cNvPr id="226" name="CustomShape 9"/>
          <p:cNvSpPr/>
          <p:nvPr/>
        </p:nvSpPr>
        <p:spPr>
          <a:xfrm>
            <a:off x="2057400" y="3676680"/>
            <a:ext cx="2057040" cy="201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Arial"/>
              </a:rPr>
              <a:t>Sand and small rocks that are carried by the wind, slowly breaks into small pieces. Which causes windstorm</a:t>
            </a:r>
            <a:endParaRPr dirty="0"/>
          </a:p>
        </p:txBody>
      </p:sp>
      <p:sp>
        <p:nvSpPr>
          <p:cNvPr id="227" name="CustomShape 10"/>
          <p:cNvSpPr/>
          <p:nvPr/>
        </p:nvSpPr>
        <p:spPr>
          <a:xfrm>
            <a:off x="4000680" y="3733920"/>
            <a:ext cx="2018880" cy="161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Rocks carried by fast-flowing water, rub each other to get smother.</a:t>
            </a:r>
            <a:endParaRPr dirty="0"/>
          </a:p>
        </p:txBody>
      </p:sp>
      <p:sp>
        <p:nvSpPr>
          <p:cNvPr id="228" name="CustomShape 11"/>
          <p:cNvSpPr/>
          <p:nvPr/>
        </p:nvSpPr>
        <p:spPr>
          <a:xfrm>
            <a:off x="6172200" y="3676680"/>
            <a:ext cx="198072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Glacier like its not moving, but glacier moves very slowly because of it’s weight.</a:t>
            </a:r>
            <a:endParaRPr dirty="0"/>
          </a:p>
        </p:txBody>
      </p:sp>
      <p:pic>
        <p:nvPicPr>
          <p:cNvPr id="229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6629400" y="1600200"/>
            <a:ext cx="2522880" cy="1536120"/>
          </a:xfrm>
          <a:prstGeom prst="rect">
            <a:avLst/>
          </a:prstGeom>
          <a:ln>
            <a:noFill/>
          </a:ln>
        </p:spPr>
      </p:pic>
      <p:pic>
        <p:nvPicPr>
          <p:cNvPr id="230" name="Pictur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5365080"/>
            <a:ext cx="1942920" cy="149652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62" y="5867400"/>
            <a:ext cx="2705100" cy="984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457200" y="380880"/>
            <a:ext cx="586692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FFFFFF"/>
                </a:solidFill>
                <a:latin typeface="Arial"/>
              </a:rPr>
              <a:t>Chemical Weathering</a:t>
            </a:r>
            <a:endParaRPr/>
          </a:p>
        </p:txBody>
      </p:sp>
      <p:sp>
        <p:nvSpPr>
          <p:cNvPr id="232" name="CustomShape 2"/>
          <p:cNvSpPr/>
          <p:nvPr/>
        </p:nvSpPr>
        <p:spPr>
          <a:xfrm>
            <a:off x="464040" y="1295280"/>
            <a:ext cx="6095520" cy="100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Chemical can break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Is when chemical reaction happens between water, and air, etc..</a:t>
            </a:r>
            <a:endParaRPr dirty="0"/>
          </a:p>
        </p:txBody>
      </p:sp>
      <p:sp>
        <p:nvSpPr>
          <p:cNvPr id="233" name="CustomShape 3"/>
          <p:cNvSpPr/>
          <p:nvPr/>
        </p:nvSpPr>
        <p:spPr>
          <a:xfrm>
            <a:off x="800280" y="2438280"/>
            <a:ext cx="518112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Arial"/>
              </a:rPr>
              <a:t>Examples</a:t>
            </a:r>
            <a:endParaRPr/>
          </a:p>
        </p:txBody>
      </p:sp>
      <p:sp>
        <p:nvSpPr>
          <p:cNvPr id="234" name="CustomShape 4"/>
          <p:cNvSpPr/>
          <p:nvPr/>
        </p:nvSpPr>
        <p:spPr>
          <a:xfrm>
            <a:off x="685800" y="3149640"/>
            <a:ext cx="251424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Air</a:t>
            </a:r>
            <a:endParaRPr dirty="0"/>
          </a:p>
        </p:txBody>
      </p:sp>
      <p:sp>
        <p:nvSpPr>
          <p:cNvPr id="235" name="CustomShape 5"/>
          <p:cNvSpPr/>
          <p:nvPr/>
        </p:nvSpPr>
        <p:spPr>
          <a:xfrm>
            <a:off x="3581280" y="3081600"/>
            <a:ext cx="198792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Rain</a:t>
            </a:r>
            <a:endParaRPr dirty="0"/>
          </a:p>
        </p:txBody>
      </p:sp>
      <p:sp>
        <p:nvSpPr>
          <p:cNvPr id="236" name="CustomShape 6"/>
          <p:cNvSpPr/>
          <p:nvPr/>
        </p:nvSpPr>
        <p:spPr>
          <a:xfrm>
            <a:off x="441000" y="3733920"/>
            <a:ext cx="2514240" cy="1736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Arial"/>
              </a:rPr>
              <a:t>Oxygen in air rust any iron in any mineral found in rocks. Which cause chemical weathering.</a:t>
            </a:r>
            <a:endParaRPr dirty="0"/>
          </a:p>
        </p:txBody>
      </p:sp>
      <p:sp>
        <p:nvSpPr>
          <p:cNvPr id="237" name="CustomShape 7"/>
          <p:cNvSpPr/>
          <p:nvPr/>
        </p:nvSpPr>
        <p:spPr>
          <a:xfrm>
            <a:off x="6672240" y="3146400"/>
            <a:ext cx="190476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Snow</a:t>
            </a:r>
            <a:endParaRPr dirty="0"/>
          </a:p>
        </p:txBody>
      </p:sp>
      <p:sp>
        <p:nvSpPr>
          <p:cNvPr id="238" name="CustomShape 8"/>
          <p:cNvSpPr/>
          <p:nvPr/>
        </p:nvSpPr>
        <p:spPr>
          <a:xfrm>
            <a:off x="2933640" y="3733920"/>
            <a:ext cx="2978280" cy="255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Arial"/>
              </a:rPr>
              <a:t>The limestone that are used to make statues, and building have been damaged by acid rain. After many years, the limestone dissolves which causes the limestone to crumble.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39" name="CustomShape 9"/>
          <p:cNvSpPr/>
          <p:nvPr/>
        </p:nvSpPr>
        <p:spPr>
          <a:xfrm>
            <a:off x="6382440" y="3733920"/>
            <a:ext cx="2742840" cy="91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Arial"/>
              </a:rPr>
              <a:t>Same as the rain, the snow melts, and does the same job as the rain.</a:t>
            </a:r>
            <a:endParaRPr dirty="0"/>
          </a:p>
        </p:txBody>
      </p:sp>
      <p:pic>
        <p:nvPicPr>
          <p:cNvPr id="24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5880" y="6480"/>
            <a:ext cx="3072960" cy="2516760"/>
          </a:xfrm>
          <a:prstGeom prst="rect">
            <a:avLst/>
          </a:prstGeom>
          <a:ln>
            <a:noFill/>
          </a:ln>
        </p:spPr>
      </p:pic>
      <p:pic>
        <p:nvPicPr>
          <p:cNvPr id="241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095880" y="5029200"/>
            <a:ext cx="3056760" cy="1801800"/>
          </a:xfrm>
          <a:prstGeom prst="rect">
            <a:avLst/>
          </a:prstGeom>
          <a:ln>
            <a:noFill/>
          </a:ln>
        </p:spPr>
      </p:pic>
      <p:pic>
        <p:nvPicPr>
          <p:cNvPr id="242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3048000" cy="11136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116360" y="2743200"/>
            <a:ext cx="3364560" cy="6213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8600"/>
                </a:solidFill>
                <a:latin typeface="Arial"/>
              </a:rPr>
              <a:t>Lichen</a:t>
            </a:r>
            <a:endParaRPr dirty="0"/>
          </a:p>
        </p:txBody>
      </p:sp>
      <p:sp>
        <p:nvSpPr>
          <p:cNvPr id="244" name="TextShape 2"/>
          <p:cNvSpPr txBox="1"/>
          <p:nvPr/>
        </p:nvSpPr>
        <p:spPr>
          <a:xfrm>
            <a:off x="4885200" y="2743200"/>
            <a:ext cx="3361680" cy="621360"/>
          </a:xfrm>
          <a:prstGeom prst="rect">
            <a:avLst/>
          </a:prstGeom>
        </p:spPr>
        <p:txBody>
          <a:bodyPr tIns="0" anchor="b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8600"/>
                </a:solidFill>
                <a:latin typeface="Arial"/>
              </a:rPr>
              <a:t>Plants</a:t>
            </a:r>
            <a:endParaRPr dirty="0"/>
          </a:p>
        </p:txBody>
      </p:sp>
      <p:sp>
        <p:nvSpPr>
          <p:cNvPr id="245" name="TextShape 3"/>
          <p:cNvSpPr txBox="1"/>
          <p:nvPr/>
        </p:nvSpPr>
        <p:spPr>
          <a:xfrm>
            <a:off x="380880" y="0"/>
            <a:ext cx="7314840" cy="1153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FF8600"/>
                </a:solidFill>
                <a:latin typeface="Arial"/>
              </a:rPr>
              <a:t>Biological Weathering</a:t>
            </a:r>
            <a:endParaRPr dirty="0"/>
          </a:p>
        </p:txBody>
      </p:sp>
      <p:sp>
        <p:nvSpPr>
          <p:cNvPr id="246" name="TextShape 4"/>
          <p:cNvSpPr txBox="1"/>
          <p:nvPr/>
        </p:nvSpPr>
        <p:spPr>
          <a:xfrm>
            <a:off x="914400" y="3383280"/>
            <a:ext cx="3565800" cy="2953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It grows on rocks. It also uses come materials in rocks.</a:t>
            </a:r>
            <a:endParaRPr dirty="0"/>
          </a:p>
        </p:txBody>
      </p:sp>
      <p:sp>
        <p:nvSpPr>
          <p:cNvPr id="247" name="TextShape 5"/>
          <p:cNvSpPr txBox="1"/>
          <p:nvPr/>
        </p:nvSpPr>
        <p:spPr>
          <a:xfrm>
            <a:off x="4681800" y="3383280"/>
            <a:ext cx="3014280" cy="2953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The plant grows inside cracks, and split the rock.</a:t>
            </a:r>
            <a:endParaRPr dirty="0"/>
          </a:p>
        </p:txBody>
      </p:sp>
      <p:sp>
        <p:nvSpPr>
          <p:cNvPr id="248" name="CustomShape 6"/>
          <p:cNvSpPr/>
          <p:nvPr/>
        </p:nvSpPr>
        <p:spPr>
          <a:xfrm>
            <a:off x="533520" y="1371600"/>
            <a:ext cx="640044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A living think that caused mechanical, and chemical weathering.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4619625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22767"/>
            <a:ext cx="3722255" cy="233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457200" y="762120"/>
            <a:ext cx="7314840" cy="1153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FF8600"/>
                </a:solidFill>
                <a:latin typeface="Arial"/>
              </a:rPr>
              <a:t>Erosion</a:t>
            </a:r>
            <a:endParaRPr dirty="0"/>
          </a:p>
        </p:txBody>
      </p:sp>
      <p:sp>
        <p:nvSpPr>
          <p:cNvPr id="250" name="TextShape 2"/>
          <p:cNvSpPr txBox="1"/>
          <p:nvPr/>
        </p:nvSpPr>
        <p:spPr>
          <a:xfrm>
            <a:off x="533520" y="2057400"/>
            <a:ext cx="6781320" cy="3047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The movement of weathered rocks from one place to another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Erosion can occur as fast as a land slide 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 a small earthquake moves slow it can loose the rocks.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73" y="0"/>
            <a:ext cx="39116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67225"/>
            <a:ext cx="4717473" cy="23907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822036" y="1544760"/>
            <a:ext cx="7407204" cy="1153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000" dirty="0">
                <a:solidFill>
                  <a:schemeClr val="tx2"/>
                </a:solidFill>
                <a:latin typeface="Arial"/>
              </a:rPr>
              <a:t>Gravity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914400" y="2769840"/>
            <a:ext cx="7314840" cy="16880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000" dirty="0">
                <a:latin typeface="Arial"/>
              </a:rPr>
              <a:t>Gravity causes by rock falling from mountains which causes avalanches.</a:t>
            </a:r>
            <a:endParaRPr dirty="0"/>
          </a:p>
        </p:txBody>
      </p:sp>
      <p:sp>
        <p:nvSpPr>
          <p:cNvPr id="253" name="TextShape 3"/>
          <p:cNvSpPr txBox="1"/>
          <p:nvPr/>
        </p:nvSpPr>
        <p:spPr>
          <a:xfrm>
            <a:off x="914400" y="4618800"/>
            <a:ext cx="7314840" cy="16880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000" dirty="0">
                <a:latin typeface="Arial"/>
              </a:rPr>
              <a:t> On mountains earthquake  may </a:t>
            </a:r>
            <a:r>
              <a:rPr lang="en-US" sz="2000" dirty="0" err="1">
                <a:latin typeface="Arial"/>
              </a:rPr>
              <a:t>loosenend</a:t>
            </a:r>
            <a:r>
              <a:rPr lang="en-US" sz="2000" dirty="0">
                <a:latin typeface="Arial"/>
              </a:rPr>
              <a:t> the rocks to fall, but the stronger force which is gravity causes the rocks to fall; landslide.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926"/>
            <a:ext cx="5486400" cy="2279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914400" y="1544760"/>
            <a:ext cx="7314840" cy="1153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000" dirty="0">
                <a:solidFill>
                  <a:schemeClr val="tx2"/>
                </a:solidFill>
                <a:latin typeface="Arial"/>
              </a:rPr>
              <a:t>Wind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914400" y="2769840"/>
            <a:ext cx="7314840" cy="16880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000" dirty="0">
                <a:latin typeface="Arial"/>
              </a:rPr>
              <a:t>Wind carries small rocks, sand, dust </a:t>
            </a:r>
            <a:r>
              <a:rPr lang="en-US" sz="2000" dirty="0" smtClean="0">
                <a:latin typeface="Arial"/>
              </a:rPr>
              <a:t>etc...</a:t>
            </a:r>
            <a:r>
              <a:rPr lang="en-US" sz="2000" dirty="0">
                <a:latin typeface="Arial"/>
              </a:rPr>
              <a:t>for many Km.</a:t>
            </a:r>
            <a:endParaRPr dirty="0"/>
          </a:p>
          <a:p>
            <a:pPr>
              <a:buSzPct val="45000"/>
              <a:buFont typeface="StarSymbol"/>
              <a:buChar char=""/>
            </a:pPr>
            <a:r>
              <a:rPr lang="en-US" sz="2000" dirty="0" smtClean="0">
                <a:latin typeface="Arial"/>
              </a:rPr>
              <a:t>Particles </a:t>
            </a:r>
            <a:r>
              <a:rPr lang="en-US" sz="2000" dirty="0">
                <a:latin typeface="Arial"/>
              </a:rPr>
              <a:t>in air are </a:t>
            </a:r>
            <a:r>
              <a:rPr lang="en-US" sz="2000" dirty="0" smtClean="0">
                <a:latin typeface="Arial"/>
              </a:rPr>
              <a:t>deposes </a:t>
            </a:r>
            <a:r>
              <a:rPr lang="en-US" sz="2000" dirty="0">
                <a:latin typeface="Arial"/>
              </a:rPr>
              <a:t>when the wind is </a:t>
            </a:r>
            <a:r>
              <a:rPr lang="en-US" sz="2000" dirty="0" smtClean="0">
                <a:latin typeface="Arial"/>
              </a:rPr>
              <a:t>separated </a:t>
            </a:r>
            <a:r>
              <a:rPr lang="en-US" sz="2000" dirty="0">
                <a:latin typeface="Arial"/>
              </a:rPr>
              <a:t>up</a:t>
            </a:r>
            <a:endParaRPr dirty="0"/>
          </a:p>
        </p:txBody>
      </p:sp>
      <p:sp>
        <p:nvSpPr>
          <p:cNvPr id="256" name="TextShape 3"/>
          <p:cNvSpPr txBox="1"/>
          <p:nvPr/>
        </p:nvSpPr>
        <p:spPr>
          <a:xfrm>
            <a:off x="838200" y="3613860"/>
            <a:ext cx="7314840" cy="16880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000" dirty="0">
                <a:latin typeface="Arial"/>
              </a:rPr>
              <a:t>A storm can, dust storms demo the wind power it happens because of dry </a:t>
            </a:r>
            <a:r>
              <a:rPr lang="en-US" sz="2000" dirty="0" smtClean="0">
                <a:latin typeface="Arial"/>
              </a:rPr>
              <a:t>land, and </a:t>
            </a:r>
            <a:r>
              <a:rPr lang="en-US" sz="2000" dirty="0">
                <a:latin typeface="Arial"/>
              </a:rPr>
              <a:t>soils that were not rich enough.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20" y="77580"/>
            <a:ext cx="5450880" cy="2620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7942"/>
            <a:ext cx="3761509" cy="2470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914400" y="1544760"/>
            <a:ext cx="7314840" cy="1153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000" dirty="0">
                <a:solidFill>
                  <a:schemeClr val="tx2"/>
                </a:solidFill>
                <a:latin typeface="Arial"/>
              </a:rPr>
              <a:t>Water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609600" y="4114800"/>
            <a:ext cx="3569400" cy="16880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000" dirty="0">
                <a:latin typeface="Arial"/>
              </a:rPr>
              <a:t>It transform the water through valleys the water forming valley way. </a:t>
            </a:r>
            <a:endParaRPr dirty="0"/>
          </a:p>
        </p:txBody>
      </p:sp>
      <p:sp>
        <p:nvSpPr>
          <p:cNvPr id="259" name="TextShape 3"/>
          <p:cNvSpPr txBox="1"/>
          <p:nvPr/>
        </p:nvSpPr>
        <p:spPr>
          <a:xfrm>
            <a:off x="4876800" y="4248360"/>
            <a:ext cx="3569400" cy="16880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000" dirty="0">
                <a:latin typeface="Arial"/>
              </a:rPr>
              <a:t>Delta, the river often break into a </a:t>
            </a:r>
            <a:r>
              <a:rPr lang="en-US" sz="2000" dirty="0" smtClean="0">
                <a:latin typeface="Arial"/>
              </a:rPr>
              <a:t>number </a:t>
            </a:r>
            <a:r>
              <a:rPr lang="en-US" sz="2000" dirty="0">
                <a:latin typeface="Arial"/>
              </a:rPr>
              <a:t>of smaller channels</a:t>
            </a:r>
            <a:r>
              <a:rPr lang="en-US" sz="2000" dirty="0" smtClean="0">
                <a:latin typeface="Arial"/>
              </a:rPr>
              <a:t>, separated </a:t>
            </a:r>
            <a:r>
              <a:rPr lang="en-US" sz="2000" dirty="0">
                <a:latin typeface="Arial"/>
              </a:rPr>
              <a:t>by islands of </a:t>
            </a:r>
            <a:r>
              <a:rPr lang="en-US" sz="2000" dirty="0" smtClean="0">
                <a:latin typeface="Arial"/>
              </a:rPr>
              <a:t>sediment.</a:t>
            </a:r>
            <a:endParaRPr dirty="0"/>
          </a:p>
        </p:txBody>
      </p:sp>
      <p:sp>
        <p:nvSpPr>
          <p:cNvPr id="260" name="TextShape 4"/>
          <p:cNvSpPr txBox="1"/>
          <p:nvPr/>
        </p:nvSpPr>
        <p:spPr>
          <a:xfrm>
            <a:off x="917280" y="2560320"/>
            <a:ext cx="7314840" cy="16880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000" dirty="0">
                <a:latin typeface="Arial"/>
              </a:rPr>
              <a:t>Slowly a river can move from its place by making cuts between </a:t>
            </a:r>
            <a:r>
              <a:rPr lang="en-US" sz="2000" dirty="0" err="1" smtClean="0">
                <a:latin typeface="Arial"/>
              </a:rPr>
              <a:t>mountains,valley</a:t>
            </a:r>
            <a:r>
              <a:rPr lang="en-US" sz="2000" dirty="0" smtClean="0">
                <a:latin typeface="Arial"/>
              </a:rPr>
              <a:t> </a:t>
            </a:r>
            <a:r>
              <a:rPr lang="en-US" sz="2000" dirty="0">
                <a:latin typeface="Arial"/>
              </a:rPr>
              <a:t>which transform the water from its place to another.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98" y="9236"/>
            <a:ext cx="3327501" cy="2551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"/>
            <a:ext cx="2682240" cy="1743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517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CFS</dc:creator>
  <cp:lastModifiedBy>CFS</cp:lastModifiedBy>
  <cp:revision>9</cp:revision>
  <dcterms:modified xsi:type="dcterms:W3CDTF">2017-11-21T02:06:15Z</dcterms:modified>
</cp:coreProperties>
</file>